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1" r:id="rId5"/>
    <p:sldId id="262" r:id="rId6"/>
    <p:sldId id="266" r:id="rId7"/>
    <p:sldId id="267" r:id="rId8"/>
    <p:sldId id="264" r:id="rId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100" d="100"/>
          <a:sy n="100" d="100"/>
        </p:scale>
        <p:origin x="3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1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2853A2-F7E2-4B2B-90B9-8B6DB830EAEB}" type="datetime1">
              <a:rPr lang="fr-FR" smtClean="0"/>
              <a:t>09/09/2025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C86D4E-2E32-426F-83F9-7CC91B4997B8}" type="datetime1">
              <a:rPr lang="fr-FR" noProof="0" smtClean="0"/>
              <a:t>09/09/2025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04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927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48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604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73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863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17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sme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e libre : Forme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1" name="Forme libre : Forme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7" name="Forme libre : Forme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9" name="Forme libre : Forme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 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1" name="Forme libre : Forme 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2" name="Forme libre : Forme 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5" name="Forme libre : Forme 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CLIQUEZ POUR MODIFIER LE MASTER</a:t>
            </a:r>
          </a:p>
        </p:txBody>
      </p:sp>
      <p:sp>
        <p:nvSpPr>
          <p:cNvPr id="42" name="Espace réservé d’imag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Présentation</a:t>
            </a:r>
            <a:br>
              <a:rPr lang="fr-FR" noProof="0"/>
            </a:br>
            <a:r>
              <a:rPr lang="fr-FR" noProof="0"/>
              <a:t>Titre</a:t>
            </a:r>
          </a:p>
        </p:txBody>
      </p:sp>
      <p:sp>
        <p:nvSpPr>
          <p:cNvPr id="45" name="Espace réservé au texte 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MOIS</a:t>
            </a:r>
            <a:br>
              <a:rPr lang="fr-FR" noProof="0"/>
            </a:br>
            <a:r>
              <a:rPr lang="fr-FR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sme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1" name="Forme libre : Forme 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2" name="Forme libre : Forme 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Merci!</a:t>
            </a:r>
          </a:p>
        </p:txBody>
      </p:sp>
      <p:grpSp>
        <p:nvGrpSpPr>
          <p:cNvPr id="23" name="Graphisme 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e libre : Forme 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0" name="Espace réservé d’imag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sme 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e libre : Forme 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41" name="Forme libre : Forme 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7" name="Forme libre : Forme 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9" name="Forme libre : Forme 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 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1" name="Forme libre : Forme 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2" name="Forme libre : Forme 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5" name="Forme libre : Forme 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Présentation</a:t>
            </a:r>
            <a:br>
              <a:rPr lang="fr-FR" noProof="0"/>
            </a:br>
            <a:r>
              <a:rPr lang="fr-FR" noProof="0"/>
              <a:t>Titre</a:t>
            </a:r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que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grpSp>
        <p:nvGrpSpPr>
          <p:cNvPr id="31" name="Graphisme 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 de séparation</a:t>
            </a:r>
          </a:p>
        </p:txBody>
      </p:sp>
      <p:grpSp>
        <p:nvGrpSpPr>
          <p:cNvPr id="26" name="Graphisme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grpSp>
        <p:nvGrpSpPr>
          <p:cNvPr id="26" name="Graphique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grpSp>
        <p:nvGrpSpPr>
          <p:cNvPr id="26" name="Graphique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grpSp>
        <p:nvGrpSpPr>
          <p:cNvPr id="26" name="Graphisme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 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Graphisme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7" name="Graphique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 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Graphisme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7" name="Graphique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7" name="Espace réservé de l’imag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grpSp>
        <p:nvGrpSpPr>
          <p:cNvPr id="26" name="Graphique 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 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 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grpSp>
        <p:nvGrpSpPr>
          <p:cNvPr id="26" name="Graphisme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que 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5" name="Graphisme 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Graphique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 de séparation</a:t>
            </a:r>
          </a:p>
        </p:txBody>
      </p:sp>
      <p:grpSp>
        <p:nvGrpSpPr>
          <p:cNvPr id="26" name="Graphisme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sme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3" name="Forme libre : Forme 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grpSp>
        <p:nvGrpSpPr>
          <p:cNvPr id="26" name="Graphisme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9" name="Forme libre : Forme 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que 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26" name="Espace réservé au texte 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4" name="Espace réservé au texte 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7" name="Espace réservé du texte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38" name="Espace réservé au texte 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0" name="Espace réservé au texte 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3" name="Espace réservé au texte 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5" name="Espace réservé au texte 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6" name="Espace réservé au texte 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8" name="Espace réservé au texte 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9" name="Espace réservé au texte 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50" name="Espace réservé au texte 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55" name="Espace réservé d’imag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6" name="Espace réservé d’imag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7" name="Espace réservé d’imag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8" name="Espace réservé d’imag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Comment utiliser ce modèle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sme 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Graphisme 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1" name="Graphique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Disposition du texte 1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grpSp>
        <p:nvGrpSpPr>
          <p:cNvPr id="19" name="Graphique 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e libre : Forme 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1" name="Forme libre : Forme 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sme 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0" name="Forme libre : Forme 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MM.DD.20XX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sme 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2" name="Graphique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Disposition du texte 2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grpSp>
        <p:nvGrpSpPr>
          <p:cNvPr id="22" name="Graphisme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4" name="Forme libre : Forme 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7" name="Espace réservé d’imag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sme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20" name="Forme libre : Forme 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Titre de la section 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Graphisme 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1" name="Graphique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Comparaison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Titre de la section 1</a:t>
            </a:r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2" name="Forme libre : Forme 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Graphisme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7" name="Graphique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 de graphique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3" name="Espace réservé au graphique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sme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Graphisme 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7" name="Graphique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Diapositive tableau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5" name="Espace réservé du titre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 tableau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sme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8" name="Forme libre : Forme 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grpSp>
        <p:nvGrpSpPr>
          <p:cNvPr id="9" name="Graphisme 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e libre : Forme 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1" name="Forme libre : Forme 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à l’image 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5" name="Titr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Grande Image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éo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sme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  <p:sp>
          <p:nvSpPr>
            <p:cNvPr id="11" name="Forme libre : Forme 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noProof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à un média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l’icône pour ajouter un média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fr-FR" noProof="0"/>
              <a:t> 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MM.DD.20XX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/>
              <a:t>Faire naître des poussins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DANS VOTRE ETABLISSEMENT</a:t>
            </a:r>
          </a:p>
        </p:txBody>
      </p:sp>
      <p:sp>
        <p:nvSpPr>
          <p:cNvPr id="7" name="Espace réservé au texte 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sz="2000" dirty="0"/>
              <a:t>Expérience Unique</a:t>
            </a:r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43599" y="808101"/>
            <a:ext cx="4313064" cy="1124942"/>
          </a:xfrm>
        </p:spPr>
        <p:txBody>
          <a:bodyPr rtlCol="0">
            <a:noAutofit/>
          </a:bodyPr>
          <a:lstStyle/>
          <a:p>
            <a:pPr rtl="0"/>
            <a:r>
              <a:rPr lang="fr-FR" sz="2800" dirty="0"/>
              <a:t>Livraison et installation du matériel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975" y="5146863"/>
            <a:ext cx="2639323" cy="1711137"/>
          </a:xfrm>
        </p:spPr>
        <p:txBody>
          <a:bodyPr rtlCol="0"/>
          <a:lstStyle/>
          <a:p>
            <a:pPr rtl="0"/>
            <a:r>
              <a:rPr lang="fr-FR" dirty="0"/>
              <a:t>Le kit comprend une couveuse, une poussinière intérieure et extérieure, un panneau chauffant, 15 œufs fécondés, du grain et de la litière</a:t>
            </a:r>
          </a:p>
        </p:txBody>
      </p:sp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314240" y="793217"/>
            <a:ext cx="8877760" cy="6064783"/>
          </a:xfr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fr-FR" smtClean="0"/>
              <a:pPr rtl="0">
                <a:spcAft>
                  <a:spcPts val="600"/>
                </a:spcAft>
              </a:pPr>
              <a:t>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2200" dirty="0"/>
              <a:t>Formation des encadrants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dirty="0"/>
              <a:t>Choix de l’emplacement de la couveuse</a:t>
            </a:r>
          </a:p>
          <a:p>
            <a:pPr rtl="0"/>
            <a:r>
              <a:rPr lang="fr-FR" dirty="0"/>
              <a:t>Comment utiliser la couveuse ?</a:t>
            </a:r>
          </a:p>
          <a:p>
            <a:pPr rtl="0"/>
            <a:r>
              <a:rPr lang="fr-FR" dirty="0"/>
              <a:t>Comment et où monter la poussinière ?</a:t>
            </a:r>
          </a:p>
          <a:p>
            <a:pPr rtl="0"/>
            <a:r>
              <a:rPr lang="fr-FR" dirty="0"/>
              <a:t>Que faire et de pas faire ?</a:t>
            </a:r>
          </a:p>
          <a:p>
            <a:pPr rtl="0"/>
            <a:r>
              <a:rPr lang="fr-FR" dirty="0"/>
              <a:t>Que faire en cas d’absence plusieurs jours ?</a:t>
            </a:r>
          </a:p>
          <a:p>
            <a:pPr rtl="0"/>
            <a:r>
              <a:rPr lang="fr-FR" dirty="0"/>
              <a:t>Comment mirer les œufs ?</a:t>
            </a:r>
          </a:p>
          <a:p>
            <a:pPr rtl="0"/>
            <a:r>
              <a:rPr lang="fr-FR" dirty="0"/>
              <a:t>Réponses à toutes les questions</a:t>
            </a:r>
          </a:p>
        </p:txBody>
      </p:sp>
      <p:pic>
        <p:nvPicPr>
          <p:cNvPr id="17" name="Espace réservé d’image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150" r="-2" b="-2"/>
          <a:stretch/>
        </p:blipFill>
        <p:spPr>
          <a:xfrm rot="720000">
            <a:off x="6384187" y="209524"/>
            <a:ext cx="4647699" cy="5472101"/>
          </a:xfrm>
          <a:noFill/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fr-FR" smtClean="0"/>
              <a:pPr rtl="0">
                <a:spcAft>
                  <a:spcPts val="600"/>
                </a:spcAft>
              </a:pPr>
              <a:t>4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969" y="2282951"/>
            <a:ext cx="3055579" cy="3402714"/>
          </a:xfrm>
        </p:spPr>
        <p:txBody>
          <a:bodyPr tIns="180000" bIns="108000" rtlCol="0" anchor="ctr">
            <a:normAutofit/>
          </a:bodyPr>
          <a:lstStyle/>
          <a:p>
            <a:pPr rtl="0"/>
            <a:r>
              <a:rPr lang="fr-FR" dirty="0"/>
              <a:t>Atelier d’une heure avec explication et animation (c’est quoi une poule ? La reproduction / De la couvaison à l’éclosion / l’élevage / les œufs..)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3A1E43-0D1E-099B-6759-F5ABADA2A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80" r="15480"/>
          <a:stretch/>
        </p:blipFill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 rtlCol="0" anchor="ctr">
            <a:normAutofit/>
          </a:bodyPr>
          <a:lstStyle/>
          <a:p>
            <a:pPr rtl="0"/>
            <a:r>
              <a:rPr lang="fr-FR" sz="3100" dirty="0"/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fr-FR" smtClean="0"/>
              <a:pPr rtl="0">
                <a:spcAft>
                  <a:spcPts val="600"/>
                </a:spcAft>
              </a:pPr>
              <a:t>5</a:t>
            </a:fld>
            <a:endParaRPr lang="fr-FR"/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225" b="3225"/>
          <a:stretch/>
        </p:blipFill>
        <p:spPr>
          <a:xfrm>
            <a:off x="5180012" y="1347788"/>
            <a:ext cx="6172200" cy="4330539"/>
          </a:xfrm>
          <a:noFill/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 rtlCol="0" anchor="ctr">
            <a:normAutofit/>
          </a:bodyPr>
          <a:lstStyle/>
          <a:p>
            <a:pPr rtl="0"/>
            <a:r>
              <a:rPr lang="fr-FR" dirty="0"/>
              <a:t>Après 21 jours d’incubation, les poussins naissent, c’est magique.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fr-FR" dirty="0"/>
              <a:t>Naissance des poussins </a:t>
            </a: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8">
            <a:extLst>
              <a:ext uri="{FF2B5EF4-FFF2-40B4-BE49-F238E27FC236}">
                <a16:creationId xmlns:a16="http://schemas.microsoft.com/office/drawing/2014/main" id="{8BC440CB-2F4A-8718-B337-34C97D707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7" b="8837"/>
          <a:stretch/>
        </p:blipFill>
        <p:spPr>
          <a:xfrm rot="5400000">
            <a:off x="814652" y="2312752"/>
            <a:ext cx="4127001" cy="4511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fr-FR" smtClean="0"/>
              <a:pPr rtl="0">
                <a:spcAft>
                  <a:spcPts val="600"/>
                </a:spcAft>
              </a:pPr>
              <a:t>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rtlCol="0" anchor="ctr">
            <a:normAutofit/>
          </a:bodyPr>
          <a:lstStyle/>
          <a:p>
            <a:pPr rtl="0"/>
            <a:r>
              <a:rPr lang="fr-FR"/>
              <a:t>Prendre soin des poussins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506" y="1942688"/>
            <a:ext cx="5499069" cy="562385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1400" dirty="0"/>
              <a:t>Ensuite ils sont transférés dans une poussinière d’intérieur avec un panneau chauffant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B90030D-F9C9-1892-E84E-AA1C0AB0F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942688"/>
            <a:ext cx="5183188" cy="331041"/>
          </a:xfrm>
        </p:spPr>
        <p:txBody>
          <a:bodyPr>
            <a:normAutofit/>
          </a:bodyPr>
          <a:lstStyle/>
          <a:p>
            <a:r>
              <a:rPr lang="fr-FR" sz="1400" dirty="0"/>
              <a:t>Puis dans un parc d’extérieur si le temps le permet.</a:t>
            </a:r>
            <a:endParaRPr lang="en-US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676929-39CD-2FD1-D589-88AECBF0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39" b="9039"/>
          <a:stretch/>
        </p:blipFill>
        <p:spPr>
          <a:xfrm>
            <a:off x="6194427" y="2505073"/>
            <a:ext cx="4272740" cy="4127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225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038" y="4245430"/>
            <a:ext cx="4192620" cy="2326778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r-FR" sz="1800" dirty="0"/>
              <a:t>Reprise du matériel au bout d’un à deux mois et des poussins si pas de possibilité de les garder ou de les donner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fr-FR" smtClean="0"/>
              <a:pPr rtl="0">
                <a:spcAft>
                  <a:spcPts val="600"/>
                </a:spcAft>
              </a:pPr>
              <a:t>7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3100"/>
              <a:t>Reprise du matériel</a:t>
            </a:r>
          </a:p>
        </p:txBody>
      </p:sp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848" r="5848"/>
          <a:stretch/>
        </p:blipFill>
        <p:spPr>
          <a:xfrm rot="6120000">
            <a:off x="5971986" y="621725"/>
            <a:ext cx="5472101" cy="4647699"/>
          </a:xfrm>
          <a:noFill/>
        </p:spPr>
      </p:pic>
    </p:spTree>
    <p:extLst>
      <p:ext uri="{BB962C8B-B14F-4D97-AF65-F5344CB8AC3E}">
        <p14:creationId xmlns:p14="http://schemas.microsoft.com/office/powerpoint/2010/main" val="2731563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sz="2800" dirty="0"/>
              <a:t>Contact : Claire NICOLAS</a:t>
            </a:r>
            <a:br>
              <a:rPr lang="fr-FR" dirty="0"/>
            </a:br>
            <a:r>
              <a:rPr lang="fr-FR" sz="3200" dirty="0"/>
              <a:t>07 49 38 61 20</a:t>
            </a:r>
            <a:endParaRPr lang="fr-FR" sz="2200" dirty="0"/>
          </a:p>
        </p:txBody>
      </p:sp>
      <p:pic>
        <p:nvPicPr>
          <p:cNvPr id="7" name="Espace réservé d’image 6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549" b="6549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F98960-268A-F694-DDEC-F70BB03CB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www.pouleadom.fr</a:t>
            </a:r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0958880_TF66931380_Win32" id="{1E818752-1E10-49C0-A9A3-0BD7B3F3A698}" vid="{B764C229-3897-4260-A142-561A8214D14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{70F322CA-4396-44F3-A054-69B41B574F34}tf66931380_win32</Template>
  <TotalTime>66</TotalTime>
  <Words>211</Words>
  <Application>Microsoft Office PowerPoint</Application>
  <PresentationFormat>Grand écran</PresentationFormat>
  <Paragraphs>38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Franklin Gothic Book</vt:lpstr>
      <vt:lpstr>Thème Office</vt:lpstr>
      <vt:lpstr>Faire naître des poussins</vt:lpstr>
      <vt:lpstr>Livraison et installation du matériel</vt:lpstr>
      <vt:lpstr>Formation des encadrants</vt:lpstr>
      <vt:lpstr>Animation</vt:lpstr>
      <vt:lpstr>Naissance des poussins </vt:lpstr>
      <vt:lpstr>Prendre soin des poussins </vt:lpstr>
      <vt:lpstr>Reprise du matériel</vt:lpstr>
      <vt:lpstr>Contact : Claire NICOLAS 07 49 38 61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Faire naître des poussins en classe</dc:title>
  <dc:creator>Claire NICOLAS</dc:creator>
  <cp:lastModifiedBy>Claire NICOLAS</cp:lastModifiedBy>
  <cp:revision>5</cp:revision>
  <dcterms:created xsi:type="dcterms:W3CDTF">2023-11-28T10:39:43Z</dcterms:created>
  <dcterms:modified xsi:type="dcterms:W3CDTF">2025-09-09T15:14:17Z</dcterms:modified>
</cp:coreProperties>
</file>